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6"/>
    <p:restoredTop sz="94654"/>
  </p:normalViewPr>
  <p:slideViewPr>
    <p:cSldViewPr snapToGrid="0">
      <p:cViewPr varScale="1">
        <p:scale>
          <a:sx n="130" d="100"/>
          <a:sy n="130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795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015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329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787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234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293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95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9786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381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5213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119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A342-AF1B-B74A-B5D2-9AB385212067}" type="datetimeFigureOut">
              <a:rPr kumimoji="1" lang="zh-TW" altLang="en-US" smtClean="0"/>
              <a:t>2022/8/3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EE1F-C76C-4F46-9747-2F7EBAA671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992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7AB4290-7285-5F94-75CB-12024B2A9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D43F680-1009-A6E6-82DC-AF8DC6FF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3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17AAFB6-9A59-839A-42C6-B51D5A61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3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F2E4B31-0697-FEC0-FCB7-5D5638AF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9E712E5-FD8D-8952-C268-A832A571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4BD4964-4D99-2CF3-01CF-B8D7430E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3AB4F21-B29C-4687-792C-A9B776E1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F2418D-0AA0-6EDE-29AE-222F518E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Macintosh PowerPoint</Application>
  <PresentationFormat>投影片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2</cp:revision>
  <dcterms:created xsi:type="dcterms:W3CDTF">2022-08-03T07:51:19Z</dcterms:created>
  <dcterms:modified xsi:type="dcterms:W3CDTF">2022-08-03T08:35:45Z</dcterms:modified>
</cp:coreProperties>
</file>